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6"/>
  </p:notesMasterIdLst>
  <p:sldIdLst>
    <p:sldId id="256" r:id="rId2"/>
    <p:sldId id="258" r:id="rId3"/>
    <p:sldId id="260" r:id="rId4"/>
    <p:sldId id="259" r:id="rId5"/>
    <p:sldId id="261" r:id="rId6"/>
    <p:sldId id="262" r:id="rId7"/>
    <p:sldId id="264" r:id="rId8"/>
    <p:sldId id="265" r:id="rId9"/>
    <p:sldId id="266" r:id="rId10"/>
    <p:sldId id="270" r:id="rId11"/>
    <p:sldId id="267" r:id="rId12"/>
    <p:sldId id="268" r:id="rId13"/>
    <p:sldId id="269" r:id="rId14"/>
    <p:sldId id="271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A11BB82-60B3-429D-AFF1-57266087ED95}">
  <a:tblStyle styleId="{BA11BB82-60B3-429D-AFF1-57266087ED9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3" d="100"/>
          <a:sy n="83" d="100"/>
        </p:scale>
        <p:origin x="800" y="2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 Deshmukh" userId="cf02ada00d9404b3" providerId="LiveId" clId="{3642B720-84EF-4CF2-813C-991EF936BCC6}"/>
    <pc:docChg chg="delSld modSld sldOrd">
      <pc:chgData name="a Deshmukh" userId="cf02ada00d9404b3" providerId="LiveId" clId="{3642B720-84EF-4CF2-813C-991EF936BCC6}" dt="2025-08-12T17:11:01.843" v="42"/>
      <pc:docMkLst>
        <pc:docMk/>
      </pc:docMkLst>
      <pc:sldChg chg="del">
        <pc:chgData name="a Deshmukh" userId="cf02ada00d9404b3" providerId="LiveId" clId="{3642B720-84EF-4CF2-813C-991EF936BCC6}" dt="2025-08-12T17:04:04.966" v="12" actId="2696"/>
        <pc:sldMkLst>
          <pc:docMk/>
          <pc:sldMk cId="0" sldId="257"/>
        </pc:sldMkLst>
      </pc:sldChg>
      <pc:sldChg chg="modSp mod">
        <pc:chgData name="a Deshmukh" userId="cf02ada00d9404b3" providerId="LiveId" clId="{3642B720-84EF-4CF2-813C-991EF936BCC6}" dt="2025-08-12T17:06:44.969" v="21" actId="20577"/>
        <pc:sldMkLst>
          <pc:docMk/>
          <pc:sldMk cId="0" sldId="259"/>
        </pc:sldMkLst>
        <pc:spChg chg="mod">
          <ac:chgData name="a Deshmukh" userId="cf02ada00d9404b3" providerId="LiveId" clId="{3642B720-84EF-4CF2-813C-991EF936BCC6}" dt="2025-08-12T17:06:44.969" v="21" actId="20577"/>
          <ac:spMkLst>
            <pc:docMk/>
            <pc:sldMk cId="0" sldId="259"/>
            <ac:spMk id="83" creationId="{00000000-0000-0000-0000-000000000000}"/>
          </ac:spMkLst>
        </pc:spChg>
      </pc:sldChg>
      <pc:sldChg chg="modSp mod ord">
        <pc:chgData name="a Deshmukh" userId="cf02ada00d9404b3" providerId="LiveId" clId="{3642B720-84EF-4CF2-813C-991EF936BCC6}" dt="2025-08-12T17:08:56.803" v="37" actId="20577"/>
        <pc:sldMkLst>
          <pc:docMk/>
          <pc:sldMk cId="0" sldId="260"/>
        </pc:sldMkLst>
        <pc:spChg chg="mod">
          <ac:chgData name="a Deshmukh" userId="cf02ada00d9404b3" providerId="LiveId" clId="{3642B720-84EF-4CF2-813C-991EF936BCC6}" dt="2025-08-12T17:08:56.803" v="37" actId="20577"/>
          <ac:spMkLst>
            <pc:docMk/>
            <pc:sldMk cId="0" sldId="260"/>
            <ac:spMk id="93" creationId="{00000000-0000-0000-0000-000000000000}"/>
          </ac:spMkLst>
        </pc:spChg>
      </pc:sldChg>
      <pc:sldChg chg="modSp mod">
        <pc:chgData name="a Deshmukh" userId="cf02ada00d9404b3" providerId="LiveId" clId="{3642B720-84EF-4CF2-813C-991EF936BCC6}" dt="2025-08-12T17:09:07.428" v="38" actId="113"/>
        <pc:sldMkLst>
          <pc:docMk/>
          <pc:sldMk cId="0" sldId="261"/>
        </pc:sldMkLst>
        <pc:spChg chg="mod">
          <ac:chgData name="a Deshmukh" userId="cf02ada00d9404b3" providerId="LiveId" clId="{3642B720-84EF-4CF2-813C-991EF936BCC6}" dt="2025-08-12T17:09:07.428" v="38" actId="113"/>
          <ac:spMkLst>
            <pc:docMk/>
            <pc:sldMk cId="0" sldId="261"/>
            <ac:spMk id="103" creationId="{00000000-0000-0000-0000-000000000000}"/>
          </ac:spMkLst>
        </pc:spChg>
      </pc:sldChg>
      <pc:sldChg chg="modSp mod">
        <pc:chgData name="a Deshmukh" userId="cf02ada00d9404b3" providerId="LiveId" clId="{3642B720-84EF-4CF2-813C-991EF936BCC6}" dt="2025-08-12T17:04:47.137" v="17" actId="255"/>
        <pc:sldMkLst>
          <pc:docMk/>
          <pc:sldMk cId="0" sldId="262"/>
        </pc:sldMkLst>
        <pc:spChg chg="mod">
          <ac:chgData name="a Deshmukh" userId="cf02ada00d9404b3" providerId="LiveId" clId="{3642B720-84EF-4CF2-813C-991EF936BCC6}" dt="2025-08-12T17:04:47.137" v="17" actId="255"/>
          <ac:spMkLst>
            <pc:docMk/>
            <pc:sldMk cId="0" sldId="262"/>
            <ac:spMk id="113" creationId="{00000000-0000-0000-0000-000000000000}"/>
          </ac:spMkLst>
        </pc:spChg>
      </pc:sldChg>
      <pc:sldChg chg="ord">
        <pc:chgData name="a Deshmukh" userId="cf02ada00d9404b3" providerId="LiveId" clId="{3642B720-84EF-4CF2-813C-991EF936BCC6}" dt="2025-08-12T17:11:01.843" v="42"/>
        <pc:sldMkLst>
          <pc:docMk/>
          <pc:sldMk cId="0" sldId="264"/>
        </pc:sldMkLst>
      </pc:sldChg>
      <pc:sldChg chg="ord">
        <pc:chgData name="a Deshmukh" userId="cf02ada00d9404b3" providerId="LiveId" clId="{3642B720-84EF-4CF2-813C-991EF936BCC6}" dt="2025-08-12T17:10:35.926" v="40"/>
        <pc:sldMkLst>
          <pc:docMk/>
          <pc:sldMk cId="0" sldId="265"/>
        </pc:sldMkLst>
      </pc:sldChg>
      <pc:sldChg chg="modSp mod">
        <pc:chgData name="a Deshmukh" userId="cf02ada00d9404b3" providerId="LiveId" clId="{3642B720-84EF-4CF2-813C-991EF936BCC6}" dt="2025-08-12T17:03:17.645" v="11" actId="1076"/>
        <pc:sldMkLst>
          <pc:docMk/>
          <pc:sldMk cId="2952161108" sldId="270"/>
        </pc:sldMkLst>
        <pc:picChg chg="mod">
          <ac:chgData name="a Deshmukh" userId="cf02ada00d9404b3" providerId="LiveId" clId="{3642B720-84EF-4CF2-813C-991EF936BCC6}" dt="2025-08-12T17:03:17.645" v="11" actId="1076"/>
          <ac:picMkLst>
            <pc:docMk/>
            <pc:sldMk cId="2952161108" sldId="270"/>
            <ac:picMk id="5" creationId="{7E0C345B-42A8-CFCD-5696-5F958F66C2D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" name="Google Shape;4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>
          <a:extLst>
            <a:ext uri="{FF2B5EF4-FFF2-40B4-BE49-F238E27FC236}">
              <a16:creationId xmlns:a16="http://schemas.microsoft.com/office/drawing/2014/main" id="{C594C1C6-4DDB-900A-F5E1-4AB73C54D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>
            <a:extLst>
              <a:ext uri="{FF2B5EF4-FFF2-40B4-BE49-F238E27FC236}">
                <a16:creationId xmlns:a16="http://schemas.microsoft.com/office/drawing/2014/main" id="{C661CB72-A297-9BC8-2BEE-8A930F34B3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14:notes">
            <a:extLst>
              <a:ext uri="{FF2B5EF4-FFF2-40B4-BE49-F238E27FC236}">
                <a16:creationId xmlns:a16="http://schemas.microsoft.com/office/drawing/2014/main" id="{B36FF905-7C0D-C0DF-6C03-F1E2584BB8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88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/>
        </p:nvSpPr>
        <p:spPr>
          <a:xfrm>
            <a:off x="61475" y="4375400"/>
            <a:ext cx="867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AI&amp;DS, K.J. Somaiya Institute of Technology, Sion, Mumbai 400022</a:t>
            </a:r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" name="Google Shape;45;p10"/>
          <p:cNvSpPr txBox="1"/>
          <p:nvPr/>
        </p:nvSpPr>
        <p:spPr>
          <a:xfrm>
            <a:off x="1037275" y="1245476"/>
            <a:ext cx="7129800" cy="1326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endParaRPr sz="600" b="1" i="0" u="none" strike="noStrike" cap="none" dirty="0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5"/>
              <a:buFont typeface="Arial"/>
              <a:buNone/>
            </a:pPr>
            <a:r>
              <a:rPr lang="en-IN" sz="1675" b="1" i="0" u="none" strike="noStrike" cap="none" dirty="0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S.Y. Mini Project Presentation</a:t>
            </a:r>
            <a:endParaRPr sz="2508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9"/>
              <a:buFont typeface="Arial"/>
              <a:buNone/>
            </a:pPr>
            <a:r>
              <a:rPr lang="en-IN" sz="1859" b="1" i="0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r>
              <a:rPr lang="en-IN" sz="1859" b="1" dirty="0" err="1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PriceBite</a:t>
            </a:r>
            <a:r>
              <a:rPr lang="en-IN" sz="1859" b="1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Find Best Price for Every Bite</a:t>
            </a:r>
            <a:r>
              <a:rPr lang="en-IN" sz="1859" b="1" i="0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”</a:t>
            </a:r>
            <a:endParaRPr sz="1259" b="1" i="0" u="none" strike="noStrike" cap="none" dirty="0">
              <a:solidFill>
                <a:srgbClr val="58595B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7"/>
              <a:buFont typeface="Arial"/>
              <a:buNone/>
            </a:pPr>
            <a:endParaRPr sz="1007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0"/>
          <p:cNvSpPr txBox="1"/>
          <p:nvPr/>
        </p:nvSpPr>
        <p:spPr>
          <a:xfrm>
            <a:off x="2297825" y="3011875"/>
            <a:ext cx="42060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Aryan Deshmukh (22) 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Needhi Ganatra (27)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Siddhesh Girde (28) </a:t>
            </a:r>
            <a:endParaRPr sz="18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" name="Google Shape;47;p10"/>
          <p:cNvSpPr txBox="1"/>
          <p:nvPr/>
        </p:nvSpPr>
        <p:spPr>
          <a:xfrm>
            <a:off x="2236350" y="2141413"/>
            <a:ext cx="4671300" cy="6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Guide: Prof. Pankaj Deshmukh</a:t>
            </a:r>
            <a:endParaRPr sz="1800" b="1" i="0" u="none" strike="noStrike" cap="none" dirty="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No: 9</a:t>
            </a:r>
            <a:endParaRPr sz="18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" name="Google Shape;48;p10"/>
          <p:cNvSpPr txBox="1"/>
          <p:nvPr/>
        </p:nvSpPr>
        <p:spPr>
          <a:xfrm>
            <a:off x="257175" y="4836100"/>
            <a:ext cx="13430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9" name="Google Shape;4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525" y="0"/>
            <a:ext cx="911296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/>
          <p:nvPr/>
        </p:nvSpPr>
        <p:spPr>
          <a:xfrm>
            <a:off x="8910006" y="1217600"/>
            <a:ext cx="230488" cy="394129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0"/>
          <p:cNvSpPr/>
          <p:nvPr/>
        </p:nvSpPr>
        <p:spPr>
          <a:xfrm>
            <a:off x="2105025" y="4836100"/>
            <a:ext cx="6807206" cy="32279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10"/>
          <p:cNvSpPr/>
          <p:nvPr/>
        </p:nvSpPr>
        <p:spPr>
          <a:xfrm>
            <a:off x="0" y="4836100"/>
            <a:ext cx="2105025" cy="32279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B5325-672C-E1CA-FF76-06105ECF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EEA933-B535-B40E-87BC-060DC67FDF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866997-BDF3-7B88-4E48-B3E5CFCCB46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WhatsApp Video 2025-08-06 at 12.32.54_2ddcc990">
            <a:hlinkClick r:id="" action="ppaction://media"/>
            <a:extLst>
              <a:ext uri="{FF2B5EF4-FFF2-40B4-BE49-F238E27FC236}">
                <a16:creationId xmlns:a16="http://schemas.microsoft.com/office/drawing/2014/main" id="{7E0C345B-42A8-CFCD-5696-5F958F66C2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1660"/>
            <a:ext cx="9145276" cy="548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6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1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1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1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 txBox="1"/>
          <p:nvPr/>
        </p:nvSpPr>
        <p:spPr>
          <a:xfrm>
            <a:off x="246000" y="980184"/>
            <a:ext cx="8652000" cy="379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IN" sz="4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System Implementation</a:t>
            </a:r>
            <a:endParaRPr sz="32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600" dirty="0"/>
              <a:t>Our system is implemented using a combination of: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Frontend technologies for user interface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Backend logic for data processing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Static data collected from platforms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After the user has selected items we will provide redirect link to </a:t>
            </a:r>
            <a:r>
              <a:rPr lang="en-US" sz="1600" dirty="0" err="1"/>
              <a:t>swiggy</a:t>
            </a:r>
            <a:r>
              <a:rPr lang="en-US" sz="1600" dirty="0"/>
              <a:t>, Zomato, etc.</a:t>
            </a:r>
          </a:p>
          <a:p>
            <a:pPr marL="342900" indent="-342900">
              <a:buFont typeface="+mj-lt"/>
              <a:buAutoNum type="arabicPeriod"/>
            </a:pPr>
            <a:endParaRPr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2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 txBox="1"/>
          <p:nvPr/>
        </p:nvSpPr>
        <p:spPr>
          <a:xfrm>
            <a:off x="246000" y="1303700"/>
            <a:ext cx="8652000" cy="3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IN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sz="3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•It will save user’s time and efforts to find the cheapest option available across platforms. </a:t>
            </a: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3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/>
          <p:nvPr/>
        </p:nvSpPr>
        <p:spPr>
          <a:xfrm>
            <a:off x="246000" y="1303700"/>
            <a:ext cx="8652000" cy="3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IN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 sz="32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•Swiggy, Zomato, McDelivery, Dominos, etc.</a:t>
            </a: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tools for fetching and analysing website data - Perplexity AI, ChatGPT</a:t>
            </a: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>
          <a:extLst>
            <a:ext uri="{FF2B5EF4-FFF2-40B4-BE49-F238E27FC236}">
              <a16:creationId xmlns:a16="http://schemas.microsoft.com/office/drawing/2014/main" id="{CB8EED1B-ECCE-AA39-947C-C26287B63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>
            <a:extLst>
              <a:ext uri="{FF2B5EF4-FFF2-40B4-BE49-F238E27FC236}">
                <a16:creationId xmlns:a16="http://schemas.microsoft.com/office/drawing/2014/main" id="{B197D549-1CE9-7980-10A9-BE3B9A31A534}"/>
              </a:ext>
            </a:extLst>
          </p:cNvPr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3">
            <a:extLst>
              <a:ext uri="{FF2B5EF4-FFF2-40B4-BE49-F238E27FC236}">
                <a16:creationId xmlns:a16="http://schemas.microsoft.com/office/drawing/2014/main" id="{BDD7B3F3-856C-A146-529E-5D91A84BE82D}"/>
              </a:ext>
            </a:extLst>
          </p:cNvPr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">
            <a:extLst>
              <a:ext uri="{FF2B5EF4-FFF2-40B4-BE49-F238E27FC236}">
                <a16:creationId xmlns:a16="http://schemas.microsoft.com/office/drawing/2014/main" id="{F6C4ADC5-427D-F03D-9758-3FA2EEDAB2AD}"/>
              </a:ext>
            </a:extLst>
          </p:cNvPr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">
            <a:extLst>
              <a:ext uri="{FF2B5EF4-FFF2-40B4-BE49-F238E27FC236}">
                <a16:creationId xmlns:a16="http://schemas.microsoft.com/office/drawing/2014/main" id="{701C9BE5-1928-0DBB-BF0F-2A28E1763D6F}"/>
              </a:ext>
            </a:extLst>
          </p:cNvPr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23">
            <a:extLst>
              <a:ext uri="{FF2B5EF4-FFF2-40B4-BE49-F238E27FC236}">
                <a16:creationId xmlns:a16="http://schemas.microsoft.com/office/drawing/2014/main" id="{89A5313C-3CE5-F657-D761-D6418EC9001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3">
            <a:extLst>
              <a:ext uri="{FF2B5EF4-FFF2-40B4-BE49-F238E27FC236}">
                <a16:creationId xmlns:a16="http://schemas.microsoft.com/office/drawing/2014/main" id="{ADA43A3B-4B90-C3CE-A124-F1326D49EC4C}"/>
              </a:ext>
            </a:extLst>
          </p:cNvPr>
          <p:cNvSpPr txBox="1"/>
          <p:nvPr/>
        </p:nvSpPr>
        <p:spPr>
          <a:xfrm>
            <a:off x="246000" y="980184"/>
            <a:ext cx="8652000" cy="379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8800" b="0" i="0" u="none" strike="noStrike" cap="none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8800" b="0" i="0" u="none" strike="noStrike" cap="none" dirty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22407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/>
        </p:nvSpPr>
        <p:spPr>
          <a:xfrm>
            <a:off x="257175" y="4836100"/>
            <a:ext cx="13430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" name="Google Shape;68;p12"/>
          <p:cNvSpPr/>
          <p:nvPr/>
        </p:nvSpPr>
        <p:spPr>
          <a:xfrm>
            <a:off x="8910006" y="1217600"/>
            <a:ext cx="230488" cy="394129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/>
          <p:nvPr/>
        </p:nvSpPr>
        <p:spPr>
          <a:xfrm>
            <a:off x="2105025" y="4836100"/>
            <a:ext cx="6807206" cy="32279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2"/>
          <p:cNvSpPr/>
          <p:nvPr/>
        </p:nvSpPr>
        <p:spPr>
          <a:xfrm>
            <a:off x="0" y="4836100"/>
            <a:ext cx="2105025" cy="32279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/>
          <p:nvPr/>
        </p:nvSpPr>
        <p:spPr>
          <a:xfrm>
            <a:off x="246000" y="833401"/>
            <a:ext cx="8652000" cy="394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</a:t>
            </a:r>
            <a:endParaRPr lang="en-IN" sz="3200"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IN" sz="32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     INTRODUCTION</a:t>
            </a:r>
            <a:endParaRPr sz="32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N" sz="18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involves the development of a web-based platform designed to compare food prices across various food delivery platforms such as Swiggy, Zomato, their own delivery app, and more.</a:t>
            </a:r>
            <a:endParaRPr sz="20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0" i="0" u="none" strike="noStrike" cap="none" dirty="0">
                <a:solidFill>
                  <a:schemeClr val="dk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  </a:t>
            </a:r>
            <a:endParaRPr sz="1800" b="0" i="0" u="none" strike="noStrike" cap="none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73" name="Google Shape;73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15321" y="1542684"/>
            <a:ext cx="2327064" cy="865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4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4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4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246000" y="1124908"/>
            <a:ext cx="8652000" cy="3649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IN" sz="3200" b="1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Literature Survey</a:t>
            </a:r>
            <a:endParaRPr sz="3200" b="1" i="0" u="none" strike="noStrike" cap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285750" marR="0" lvl="0" indent="-2857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IN" sz="1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observed people often pay different prices for same order.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IN" sz="1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Restaurants often list same item for different prices across platform due to different commission taken by platforms.</a:t>
            </a:r>
          </a:p>
          <a:p>
            <a:pPr marL="285750" marR="0" lvl="0" indent="-28575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urier New" panose="02070309020205020404" pitchFamily="49" charset="0"/>
              <a:buChar char="o"/>
            </a:pPr>
            <a:r>
              <a:rPr lang="en-IN" sz="1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can conclude that chains like Dominos and McDonalds offer lowest price on their own delivery platform.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0" i="0" u="none" strike="noStrike" cap="none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" name="Google Shape;79;p13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3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3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3"/>
          <p:cNvSpPr txBox="1"/>
          <p:nvPr/>
        </p:nvSpPr>
        <p:spPr>
          <a:xfrm>
            <a:off x="91203" y="1081981"/>
            <a:ext cx="8727600" cy="379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IN" sz="3600" b="1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Aim and objective</a:t>
            </a:r>
            <a:endParaRPr sz="3600" b="1" i="0" u="none" strike="noStrike" cap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342900" lvl="0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SzPts val="1800"/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 a user-friendly tool that enables users to quickly compare food prices from different delivery services.</a:t>
            </a:r>
          </a:p>
          <a:p>
            <a:pPr marL="342900" lvl="0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SzPts val="1800"/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 that the platform provides accurate and easy navigation.</a:t>
            </a:r>
          </a:p>
          <a:p>
            <a:pPr marL="342900" lvl="0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SzPts val="1800"/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Promote cost-effective decision-making for consumers.</a:t>
            </a:r>
          </a:p>
          <a:p>
            <a:pPr marL="342900" lvl="0" indent="-342900">
              <a:buSzPts val="1800"/>
              <a:buFont typeface="+mj-lt"/>
              <a:buAutoNum type="arabicPeriod"/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buSzPts val="1800"/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transparency in pricing and help users choose the most affordable option.</a:t>
            </a:r>
            <a:endParaRPr sz="1800" b="0" i="0" u="none" strike="noStrike" cap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257175" y="1138660"/>
            <a:ext cx="8652000" cy="355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</a:pPr>
            <a:r>
              <a:rPr lang="en-IN" sz="3200" b="1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Social Impact/Effect of Problem</a:t>
            </a:r>
          </a:p>
          <a:p>
            <a:pPr lvl="0">
              <a:lnSpc>
                <a:spcPct val="115000"/>
              </a:lnSpc>
              <a:spcBef>
                <a:spcPts val="800"/>
              </a:spcBef>
              <a:buSzPts val="4400"/>
            </a:pPr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Many users unknowingly overpay for food items due to lack of price visibility   across platforms.</a:t>
            </a:r>
          </a:p>
          <a:p>
            <a:pPr lvl="0">
              <a:lnSpc>
                <a:spcPct val="115000"/>
              </a:lnSpc>
              <a:spcBef>
                <a:spcPts val="800"/>
              </a:spcBef>
              <a:buSzPts val="4400"/>
            </a:pPr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Our tool can help users become more aware of price differences, promoting smarter purchasing.</a:t>
            </a:r>
          </a:p>
          <a:p>
            <a:pPr lvl="0">
              <a:lnSpc>
                <a:spcPct val="115000"/>
              </a:lnSpc>
              <a:spcBef>
                <a:spcPts val="800"/>
              </a:spcBef>
              <a:buSzPct val="108000"/>
            </a:pPr>
            <a:r>
              <a:rPr lang="en-US" sz="18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Supports budget-conscious individuals like students and low-income families by helping them get the best deal.</a:t>
            </a:r>
            <a:endParaRPr lang="en-IN" sz="1800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+mj-lt"/>
              <a:buAutoNum type="arabicPeriod"/>
            </a:pPr>
            <a:endParaRPr lang="en-IN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</a:pPr>
            <a:endParaRPr lang="en-IN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</a:pPr>
            <a:endParaRPr lang="en-IN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</a:pPr>
            <a:endParaRPr lang="en-IN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R="0" lvl="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</a:pPr>
            <a:endParaRPr lang="en-IN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 txBox="1"/>
          <p:nvPr/>
        </p:nvSpPr>
        <p:spPr>
          <a:xfrm>
            <a:off x="231675" y="1041484"/>
            <a:ext cx="8652000" cy="3794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IN" sz="36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System Design</a:t>
            </a:r>
          </a:p>
          <a:p>
            <a:pPr marR="0" lvl="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313000"/>
            </a:pPr>
            <a:r>
              <a:rPr lang="en-IN" sz="2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Frontend: JavaScript, HTML, CSS.</a:t>
            </a:r>
          </a:p>
          <a:p>
            <a:pPr marR="0" lvl="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313000"/>
            </a:pPr>
            <a:r>
              <a:rPr lang="en-IN" sz="2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Backend: Java, C++</a:t>
            </a:r>
          </a:p>
          <a:p>
            <a:pPr marR="0" lvl="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313000"/>
            </a:pPr>
            <a:r>
              <a:rPr lang="en-IN" sz="24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Database: SQL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endParaRPr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8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/>
        </p:nvSpPr>
        <p:spPr>
          <a:xfrm>
            <a:off x="246000" y="1303700"/>
            <a:ext cx="8652000" cy="34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18" title="Screenshot 2025-07-29 233231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3041" y="1711625"/>
            <a:ext cx="8303924" cy="312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47A8E6-5692-33E0-150D-5D7BAFD457BB}"/>
              </a:ext>
            </a:extLst>
          </p:cNvPr>
          <p:cNvSpPr txBox="1"/>
          <p:nvPr/>
        </p:nvSpPr>
        <p:spPr>
          <a:xfrm>
            <a:off x="3084249" y="1306465"/>
            <a:ext cx="2741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 title="Screenshot 2025-08-05 203819.png"/>
          <p:cNvPicPr preferRelativeResize="0"/>
          <p:nvPr/>
        </p:nvPicPr>
        <p:blipFill rotWithShape="1">
          <a:blip r:embed="rId4">
            <a:alphaModFix/>
          </a:blip>
          <a:srcRect l="7636" t="12351" r="6659" b="11775"/>
          <a:stretch/>
        </p:blipFill>
        <p:spPr>
          <a:xfrm>
            <a:off x="128125" y="1332175"/>
            <a:ext cx="8781874" cy="35039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/>
        </p:nvSpPr>
        <p:spPr>
          <a:xfrm>
            <a:off x="257175" y="4836100"/>
            <a:ext cx="134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26/6/2023</a:t>
            </a:r>
            <a:endParaRPr sz="12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8910006" y="1217600"/>
            <a:ext cx="230400" cy="39414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2105025" y="4836100"/>
            <a:ext cx="6807300" cy="322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3"/>
              <a:buFont typeface="Arial"/>
              <a:buNone/>
            </a:pPr>
            <a:endParaRPr sz="249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0"/>
          <p:cNvSpPr/>
          <p:nvPr/>
        </p:nvSpPr>
        <p:spPr>
          <a:xfrm>
            <a:off x="0" y="4836100"/>
            <a:ext cx="2105100" cy="3228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IN"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29/9/2025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133218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 txBox="1"/>
          <p:nvPr/>
        </p:nvSpPr>
        <p:spPr>
          <a:xfrm>
            <a:off x="246000" y="1014325"/>
            <a:ext cx="8652000" cy="37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IN" sz="35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Results and Analysis</a:t>
            </a:r>
            <a:endParaRPr sz="23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chemeClr val="dk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4247225" y="879425"/>
            <a:ext cx="491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6" name="Google Shape;156;p20"/>
          <p:cNvGraphicFramePr/>
          <p:nvPr/>
        </p:nvGraphicFramePr>
        <p:xfrm>
          <a:off x="246000" y="2000250"/>
          <a:ext cx="4212500" cy="2468790"/>
        </p:xfrm>
        <a:graphic>
          <a:graphicData uri="http://schemas.openxmlformats.org/drawingml/2006/table">
            <a:tbl>
              <a:tblPr>
                <a:noFill/>
                <a:tableStyleId>{BA11BB82-60B3-429D-AFF1-57266087ED95}</a:tableStyleId>
              </a:tblPr>
              <a:tblGrid>
                <a:gridCol w="84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2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76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McAloo Tikki Burger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Burger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69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65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59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3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McVeggie Burger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Burger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149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145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135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6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McChicken Burger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Burger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179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175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400" u="none" strike="noStrike" cap="none"/>
                        <a:t>165</a:t>
                      </a:r>
                      <a:endParaRPr sz="14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57" name="Google Shape;157;p20" title="Points scor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2000" y="1461725"/>
            <a:ext cx="3930699" cy="312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420</Words>
  <Application>Microsoft Office PowerPoint</Application>
  <PresentationFormat>On-screen Show (16:9)</PresentationFormat>
  <Paragraphs>103</Paragraphs>
  <Slides>14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Courier New</vt:lpstr>
      <vt:lpstr>Times New Roman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 Deshmukh</cp:lastModifiedBy>
  <cp:revision>2</cp:revision>
  <dcterms:modified xsi:type="dcterms:W3CDTF">2025-08-12T17:15:35Z</dcterms:modified>
</cp:coreProperties>
</file>